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3" r:id="rId2"/>
    <p:sldMasterId id="2147483704" r:id="rId3"/>
  </p:sldMasterIdLst>
  <p:notesMasterIdLst>
    <p:notesMasterId r:id="rId6"/>
  </p:notesMasterIdLst>
  <p:sldIdLst>
    <p:sldId id="4008" r:id="rId4"/>
    <p:sldId id="4004" r:id="rId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2D5C"/>
    <a:srgbClr val="95A8CC"/>
    <a:srgbClr val="BEB8B4"/>
    <a:srgbClr val="527DB6"/>
    <a:srgbClr val="E36526"/>
    <a:srgbClr val="9D4AD3"/>
    <a:srgbClr val="8998B5"/>
    <a:srgbClr val="134C5C"/>
    <a:srgbClr val="27467C"/>
    <a:srgbClr val="224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238A0-2727-4253-8406-C63C969AD8A6}" v="2" dt="2025-06-18T18:45:01.0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677" autoAdjust="0"/>
  </p:normalViewPr>
  <p:slideViewPr>
    <p:cSldViewPr snapToGrid="0">
      <p:cViewPr varScale="1">
        <p:scale>
          <a:sx n="80" d="100"/>
          <a:sy n="80" d="100"/>
        </p:scale>
        <p:origin x="7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1D589A-66BF-40E7-ACCC-93F9EA2DA05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05138E-0ACC-461A-AB34-E56B84FB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6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5138E-0ACC-461A-AB34-E56B84FBCF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9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5138E-0ACC-461A-AB34-E56B84FBCF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1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8D2EB-9760-4847-B271-F4C0183C6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8EB1783-4940-471C-B938-C4E45C983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1131"/>
            <a:ext cx="9144000" cy="123246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1EB624-7E10-4CB0-9529-C593876F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95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2FA8-CB2B-4976-A33D-90C6FAFF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8250774" cy="11615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AC278-005F-4C13-B720-23F71EC8F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102E8-BF36-475D-9D90-841AC4837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A38E5-F1C9-479E-9AF2-BEF56530B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6FDFC-2ECF-4DC5-B711-2A39EABF8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2E2E6-198E-4CE8-9596-3D9CD14C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6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EFD06-875A-4DE8-A4E3-2ADC812D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01812"/>
            <a:ext cx="6172200" cy="4589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FA9D4-C46F-476B-BEB2-5D6BBDE6C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1812"/>
            <a:ext cx="3932237" cy="45894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54151-A386-4F67-AA46-C136088E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4AB847-65C2-46E4-BB90-E8CD3064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78981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84C18-ACA0-4D52-8218-57586BF2B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09749"/>
            <a:ext cx="6172200" cy="4550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D7EF0-1A01-4163-BEA9-083B28AB7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8826E-E813-4924-A40B-68A649D1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1DDFE-ECF8-4C08-A0D7-57B405EE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252362" cy="1161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82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43AB33-F115-433E-AB58-BBFB8CDD1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1"/>
            <a:ext cx="12255191" cy="6913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0" y="0"/>
            <a:ext cx="12255190" cy="6913756"/>
          </a:xfrm>
          <a:prstGeom prst="rect">
            <a:avLst/>
          </a:prstGeom>
          <a:gradFill>
            <a:gsLst>
              <a:gs pos="0">
                <a:srgbClr val="2F5664">
                  <a:alpha val="80000"/>
                </a:srgbClr>
              </a:gs>
              <a:gs pos="100000">
                <a:srgbClr val="2F566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9A31-8FA6-48F3-9388-95B782DB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D958CE-3809-0D44-859B-ABEC510FBC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4" y="-1734634"/>
            <a:ext cx="2247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baby in a car seat&#10;&#10;Description automatically generated with medium confidence">
            <a:extLst>
              <a:ext uri="{FF2B5EF4-FFF2-40B4-BE49-F238E27FC236}">
                <a16:creationId xmlns:a16="http://schemas.microsoft.com/office/drawing/2014/main" id="{6F30B346-BFF4-49FD-868F-886A8DF28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5C3DC">
                  <a:alpha val="77000"/>
                </a:srgbClr>
              </a:gs>
              <a:gs pos="100000">
                <a:srgbClr val="65C3D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9A31-8FA6-48F3-9388-95B782DB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A156DF-B95D-D244-9FC9-22DEB1E4D5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4" y="-1734634"/>
            <a:ext cx="2247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4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car&#10;&#10;Description automatically generated with medium confidence">
            <a:extLst>
              <a:ext uri="{FF2B5EF4-FFF2-40B4-BE49-F238E27FC236}">
                <a16:creationId xmlns:a16="http://schemas.microsoft.com/office/drawing/2014/main" id="{89FC73FC-2DAD-4D8B-8C62-B4ACD5795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EDA007-C19B-4055-930C-6522864ECFAB}"/>
              </a:ext>
            </a:extLst>
          </p:cNvPr>
          <p:cNvSpPr/>
          <p:nvPr userDrawn="1"/>
        </p:nvSpPr>
        <p:spPr>
          <a:xfrm>
            <a:off x="-6350" y="0"/>
            <a:ext cx="12192000" cy="6858000"/>
          </a:xfrm>
          <a:prstGeom prst="rect">
            <a:avLst/>
          </a:prstGeom>
          <a:gradFill>
            <a:gsLst>
              <a:gs pos="0">
                <a:srgbClr val="DA6635">
                  <a:alpha val="70000"/>
                </a:srgbClr>
              </a:gs>
              <a:gs pos="100000">
                <a:srgbClr val="DA663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9A31-8FA6-48F3-9388-95B782DB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B644C-B0C3-7843-ABF9-D60ABBD321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4" y="-1734634"/>
            <a:ext cx="2247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EFD06-875A-4DE8-A4E3-2ADC812D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01812"/>
            <a:ext cx="6172200" cy="4589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FA9D4-C46F-476B-BEB2-5D6BBDE6C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1812"/>
            <a:ext cx="3932237" cy="45894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54151-A386-4F67-AA46-C136088E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4AB847-65C2-46E4-BB90-E8CD3064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21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84C18-ACA0-4D52-8218-57586BF2B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09749"/>
            <a:ext cx="6172200" cy="4550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D7EF0-1A01-4163-BEA9-083B28AB7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8826E-E813-4924-A40B-68A649D1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1DDFE-ECF8-4C08-A0D7-57B405EE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252362" cy="1161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91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9132-A82C-4CF3-A16F-861526ED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55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127B-487C-41A3-ABAD-509FA672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BD79-D808-4B71-87A0-C06861E3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1CC66-55BB-4AFE-960A-934B547A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8D2EB-9760-4847-B271-F4C0183C6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8EB1783-4940-471C-B938-C4E45C983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1131"/>
            <a:ext cx="9144000" cy="123246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1EB624-7E10-4CB0-9529-C593876F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0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127B-487C-41A3-ABAD-509FA672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BD79-D808-4B71-87A0-C06861E3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1CC66-55BB-4AFE-960A-934B547A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5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127B-487C-41A3-ABAD-509FA672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BD79-D808-4B71-87A0-C06861E3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4486C8-1059-844A-99DB-9E32DAC7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127B-487C-41A3-ABAD-509FA672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BD79-D808-4B71-87A0-C06861E3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ADA266-92CC-A34E-9C13-F054998A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43AB33-F115-433E-AB58-BBFB8CDD1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737" y="-1"/>
            <a:ext cx="1221895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-31562" y="-1"/>
            <a:ext cx="12192000" cy="6858000"/>
          </a:xfrm>
          <a:prstGeom prst="rect">
            <a:avLst/>
          </a:prstGeom>
          <a:gradFill>
            <a:gsLst>
              <a:gs pos="0">
                <a:srgbClr val="8A3463">
                  <a:alpha val="80000"/>
                </a:srgbClr>
              </a:gs>
              <a:gs pos="100000">
                <a:srgbClr val="02254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4D8126-FAA8-024D-8213-A8BBCCCB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baby in a car seat&#10;&#10;Description automatically generated with medium confidence">
            <a:extLst>
              <a:ext uri="{FF2B5EF4-FFF2-40B4-BE49-F238E27FC236}">
                <a16:creationId xmlns:a16="http://schemas.microsoft.com/office/drawing/2014/main" id="{6F30B346-BFF4-49FD-868F-886A8DF28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0BAF9">
                  <a:alpha val="69000"/>
                </a:srgbClr>
              </a:gs>
              <a:gs pos="100000">
                <a:srgbClr val="1F5B79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4EEFD5-3B7C-EA43-96AB-BF3AEB0F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5AA7A8-639A-F841-A1BA-4783FD2CE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54" y="1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4F82F6-F745-F14B-87CA-4C93F11F1E89}"/>
              </a:ext>
            </a:extLst>
          </p:cNvPr>
          <p:cNvSpPr/>
          <p:nvPr userDrawn="1"/>
        </p:nvSpPr>
        <p:spPr>
          <a:xfrm>
            <a:off x="0" y="-1"/>
            <a:ext cx="12221554" cy="6858000"/>
          </a:xfrm>
          <a:prstGeom prst="rect">
            <a:avLst/>
          </a:prstGeom>
          <a:gradFill>
            <a:gsLst>
              <a:gs pos="0">
                <a:srgbClr val="6D5B99">
                  <a:alpha val="70000"/>
                </a:srgbClr>
              </a:gs>
              <a:gs pos="100000">
                <a:srgbClr val="4E41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86CAAF-7466-734E-954C-572BABC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41E298-C7D8-E84B-94DE-22857E54A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1" y="0"/>
            <a:ext cx="1219199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EDA007-C19B-4055-930C-6522864ECFAB}"/>
              </a:ext>
            </a:extLst>
          </p:cNvPr>
          <p:cNvSpPr/>
          <p:nvPr userDrawn="1"/>
        </p:nvSpPr>
        <p:spPr>
          <a:xfrm>
            <a:off x="-6350" y="-1"/>
            <a:ext cx="12192000" cy="6858000"/>
          </a:xfrm>
          <a:prstGeom prst="rect">
            <a:avLst/>
          </a:prstGeom>
          <a:gradFill>
            <a:gsLst>
              <a:gs pos="0">
                <a:srgbClr val="1E5875">
                  <a:alpha val="56000"/>
                </a:srgbClr>
              </a:gs>
              <a:gs pos="100000">
                <a:srgbClr val="450E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48E203-E860-E942-BA23-61E89E73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F780-535D-4516-93DF-70828780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69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FB419-B455-4E2C-85E1-2A24603DE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7E597-619B-49DF-8141-5EC011961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51866-6FA8-584A-AE57-830B8885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2FA8-CB2B-4976-A33D-90C6FAFF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8250774" cy="11615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AC278-005F-4C13-B720-23F71EC8F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102E8-BF36-475D-9D90-841AC4837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A38E5-F1C9-479E-9AF2-BEF56530B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6FDFC-2ECF-4DC5-B711-2A39EABF8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2E2E6-198E-4CE8-9596-3D9CD14C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127B-487C-41A3-ABAD-509FA672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BD79-D808-4B71-87A0-C06861E3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2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EFD06-875A-4DE8-A4E3-2ADC812D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01812"/>
            <a:ext cx="6172200" cy="4589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FA9D4-C46F-476B-BEB2-5D6BBDE6C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1812"/>
            <a:ext cx="3932237" cy="45894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54151-A386-4F67-AA46-C136088E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4AB847-65C2-46E4-BB90-E8CD3064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78981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4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84C18-ACA0-4D52-8218-57586BF2B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09749"/>
            <a:ext cx="6172200" cy="4550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D7EF0-1A01-4163-BEA9-083B28AB7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8826E-E813-4924-A40B-68A649D1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1DDFE-ECF8-4C08-A0D7-57B405EE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252362" cy="1161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52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43AB33-F115-433E-AB58-BBFB8CDD1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1"/>
            <a:ext cx="12255191" cy="6913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0" y="0"/>
            <a:ext cx="12255190" cy="6913756"/>
          </a:xfrm>
          <a:prstGeom prst="rect">
            <a:avLst/>
          </a:prstGeom>
          <a:gradFill>
            <a:gsLst>
              <a:gs pos="0">
                <a:srgbClr val="2F5664">
                  <a:alpha val="80000"/>
                </a:srgbClr>
              </a:gs>
              <a:gs pos="100000">
                <a:srgbClr val="2F566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9A31-8FA6-48F3-9388-95B782DB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D958CE-3809-0D44-859B-ABEC510FBC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4" y="-1734634"/>
            <a:ext cx="2247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baby in a car seat&#10;&#10;Description automatically generated with medium confidence">
            <a:extLst>
              <a:ext uri="{FF2B5EF4-FFF2-40B4-BE49-F238E27FC236}">
                <a16:creationId xmlns:a16="http://schemas.microsoft.com/office/drawing/2014/main" id="{6F30B346-BFF4-49FD-868F-886A8DF28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5C3DC">
                  <a:alpha val="77000"/>
                </a:srgbClr>
              </a:gs>
              <a:gs pos="100000">
                <a:srgbClr val="65C3D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9A31-8FA6-48F3-9388-95B782DB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A156DF-B95D-D244-9FC9-22DEB1E4D5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4" y="-1734634"/>
            <a:ext cx="2247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car&#10;&#10;Description automatically generated with medium confidence">
            <a:extLst>
              <a:ext uri="{FF2B5EF4-FFF2-40B4-BE49-F238E27FC236}">
                <a16:creationId xmlns:a16="http://schemas.microsoft.com/office/drawing/2014/main" id="{89FC73FC-2DAD-4D8B-8C62-B4ACD5795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EDA007-C19B-4055-930C-6522864ECFAB}"/>
              </a:ext>
            </a:extLst>
          </p:cNvPr>
          <p:cNvSpPr/>
          <p:nvPr userDrawn="1"/>
        </p:nvSpPr>
        <p:spPr>
          <a:xfrm>
            <a:off x="-6350" y="0"/>
            <a:ext cx="12192000" cy="6858000"/>
          </a:xfrm>
          <a:prstGeom prst="rect">
            <a:avLst/>
          </a:prstGeom>
          <a:gradFill>
            <a:gsLst>
              <a:gs pos="0">
                <a:srgbClr val="DA6635">
                  <a:alpha val="70000"/>
                </a:srgbClr>
              </a:gs>
              <a:gs pos="100000">
                <a:srgbClr val="DA663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9A31-8FA6-48F3-9388-95B782DB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B644C-B0C3-7843-ABF9-D60ABBD321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4" y="-1734634"/>
            <a:ext cx="2247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EFD06-875A-4DE8-A4E3-2ADC812D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01812"/>
            <a:ext cx="6172200" cy="4589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FA9D4-C46F-476B-BEB2-5D6BBDE6C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1812"/>
            <a:ext cx="3932237" cy="45894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54151-A386-4F67-AA46-C136088E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4AB847-65C2-46E4-BB90-E8CD3064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64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84C18-ACA0-4D52-8218-57586BF2B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09749"/>
            <a:ext cx="6172200" cy="4550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D7EF0-1A01-4163-BEA9-083B28AB7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8826E-E813-4924-A40B-68A649D1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1DDFE-ECF8-4C08-A0D7-57B405EE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252362" cy="1161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9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9132-A82C-4CF3-A16F-861526ED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7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4DE77B-DFD9-44A7-9DF7-84F9B6D32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1062681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81000" y="1371600"/>
            <a:ext cx="11429999" cy="47781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800"/>
              </a:spcBef>
              <a:buClr>
                <a:srgbClr val="57C2F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-228594">
              <a:lnSpc>
                <a:spcPct val="100000"/>
              </a:lnSpc>
              <a:spcBef>
                <a:spcPts val="1800"/>
              </a:spcBef>
              <a:buClr>
                <a:srgbClr val="57C2F7"/>
              </a:buClr>
              <a:buFont typeface="Calibri" panose="020F0502020204030204" pitchFamily="34" charset="0"/>
              <a:buChar char="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-228594">
              <a:lnSpc>
                <a:spcPct val="100000"/>
              </a:lnSpc>
              <a:spcBef>
                <a:spcPts val="1800"/>
              </a:spcBef>
              <a:buClr>
                <a:srgbClr val="57C2F7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377" indent="-228594">
              <a:lnSpc>
                <a:spcPct val="100000"/>
              </a:lnSpc>
              <a:spcBef>
                <a:spcPts val="1800"/>
              </a:spcBef>
              <a:buClr>
                <a:srgbClr val="008157"/>
              </a:buClr>
              <a:buFont typeface="Wingdings" panose="05000000000000000000" pitchFamily="2" charset="2"/>
              <a:buChar char="ü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2971" indent="-228594">
              <a:lnSpc>
                <a:spcPct val="100000"/>
              </a:lnSpc>
              <a:spcBef>
                <a:spcPts val="1800"/>
              </a:spcBef>
              <a:buClr>
                <a:srgbClr val="008157"/>
              </a:buClr>
              <a:buFont typeface="Wingdings" panose="05000000000000000000" pitchFamily="2" charset="2"/>
              <a:buChar char="Ø"/>
              <a:tabLst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11739"/>
            <a:ext cx="12192000" cy="457199"/>
          </a:xfrm>
          <a:prstGeom prst="rect">
            <a:avLst/>
          </a:prstGeom>
          <a:solidFill>
            <a:srgbClr val="0F437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05248BF-063F-4D5C-83FD-259AD34F8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8500" y="6436715"/>
            <a:ext cx="36644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C4F9D6-DFFE-4E06-AB2B-D1E3BE398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814E67-A084-4EFD-8042-6FC732A8DE52}"/>
              </a:ext>
            </a:extLst>
          </p:cNvPr>
          <p:cNvSpPr/>
          <p:nvPr userDrawn="1"/>
        </p:nvSpPr>
        <p:spPr>
          <a:xfrm>
            <a:off x="-1" y="0"/>
            <a:ext cx="12192000" cy="1062681"/>
          </a:xfrm>
          <a:prstGeom prst="rect">
            <a:avLst/>
          </a:prstGeom>
          <a:solidFill>
            <a:srgbClr val="0F437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80025"/>
            <a:ext cx="9841302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400" b="0" i="0" cap="none" spc="100" baseline="0">
                <a:solidFill>
                  <a:schemeClr val="bg1"/>
                </a:solidFill>
                <a:latin typeface="Impact" panose="020B0806030902050204" pitchFamily="34" charset="0"/>
                <a:ea typeface="Cambria Math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0D427-16D6-465F-AE75-8FEDA77E2E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0" y="6409852"/>
            <a:ext cx="896294" cy="4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0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127B-487C-41A3-ABAD-509FA672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BD79-D808-4B71-87A0-C06861E3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ADA266-92CC-A34E-9C13-F054998A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8D2EB-9760-4847-B271-F4C0183C6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8EB1783-4940-471C-B938-C4E45C983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1131"/>
            <a:ext cx="9144000" cy="123246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1EB624-7E10-4CB0-9529-C593876F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24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127B-487C-41A3-ABAD-509FA672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BD79-D808-4B71-87A0-C06861E3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2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127B-487C-41A3-ABAD-509FA672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BD79-D808-4B71-87A0-C06861E3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6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127B-487C-41A3-ABAD-509FA672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BD79-D808-4B71-87A0-C06861E3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ADA266-92CC-A34E-9C13-F054998A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2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43AB33-F115-433E-AB58-BBFB8CDD1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737" y="-1"/>
            <a:ext cx="1221895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-31562" y="-1"/>
            <a:ext cx="12192000" cy="6858000"/>
          </a:xfrm>
          <a:prstGeom prst="rect">
            <a:avLst/>
          </a:prstGeom>
          <a:gradFill>
            <a:gsLst>
              <a:gs pos="0">
                <a:srgbClr val="8A3463">
                  <a:alpha val="80000"/>
                </a:srgbClr>
              </a:gs>
              <a:gs pos="100000">
                <a:srgbClr val="02254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4D8126-FAA8-024D-8213-A8BBCCCB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baby in a car seat&#10;&#10;Description automatically generated with medium confidence">
            <a:extLst>
              <a:ext uri="{FF2B5EF4-FFF2-40B4-BE49-F238E27FC236}">
                <a16:creationId xmlns:a16="http://schemas.microsoft.com/office/drawing/2014/main" id="{6F30B346-BFF4-49FD-868F-886A8DF28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0BAF9">
                  <a:alpha val="69000"/>
                </a:srgbClr>
              </a:gs>
              <a:gs pos="100000">
                <a:srgbClr val="1F5B79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4EEFD5-3B7C-EA43-96AB-BF3AEB0F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5AA7A8-639A-F841-A1BA-4783FD2CE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54" y="1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4F82F6-F745-F14B-87CA-4C93F11F1E89}"/>
              </a:ext>
            </a:extLst>
          </p:cNvPr>
          <p:cNvSpPr/>
          <p:nvPr userDrawn="1"/>
        </p:nvSpPr>
        <p:spPr>
          <a:xfrm>
            <a:off x="0" y="-1"/>
            <a:ext cx="12221554" cy="6858000"/>
          </a:xfrm>
          <a:prstGeom prst="rect">
            <a:avLst/>
          </a:prstGeom>
          <a:gradFill>
            <a:gsLst>
              <a:gs pos="0">
                <a:srgbClr val="6D5B99">
                  <a:alpha val="70000"/>
                </a:srgbClr>
              </a:gs>
              <a:gs pos="100000">
                <a:srgbClr val="4E41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86CAAF-7466-734E-954C-572BABC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41E298-C7D8-E84B-94DE-22857E54A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1" y="0"/>
            <a:ext cx="1219199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EDA007-C19B-4055-930C-6522864ECFAB}"/>
              </a:ext>
            </a:extLst>
          </p:cNvPr>
          <p:cNvSpPr/>
          <p:nvPr userDrawn="1"/>
        </p:nvSpPr>
        <p:spPr>
          <a:xfrm>
            <a:off x="-6350" y="-1"/>
            <a:ext cx="12192000" cy="6858000"/>
          </a:xfrm>
          <a:prstGeom prst="rect">
            <a:avLst/>
          </a:prstGeom>
          <a:gradFill>
            <a:gsLst>
              <a:gs pos="0">
                <a:srgbClr val="1E5875">
                  <a:alpha val="56000"/>
                </a:srgbClr>
              </a:gs>
              <a:gs pos="100000">
                <a:srgbClr val="450E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48E203-E860-E942-BA23-61E89E73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F780-535D-4516-93DF-70828780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69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FB419-B455-4E2C-85E1-2A24603DE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7E597-619B-49DF-8141-5EC011961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51866-6FA8-584A-AE57-830B8885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2FA8-CB2B-4976-A33D-90C6FAFF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8250774" cy="11615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AC278-005F-4C13-B720-23F71EC8F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102E8-BF36-475D-9D90-841AC4837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A38E5-F1C9-479E-9AF2-BEF56530B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6FDFC-2ECF-4DC5-B711-2A39EABF8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2E2E6-198E-4CE8-9596-3D9CD14C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43AB33-F115-433E-AB58-BBFB8CDD1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737" y="-1"/>
            <a:ext cx="1221895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-31562" y="-1"/>
            <a:ext cx="12192000" cy="6858000"/>
          </a:xfrm>
          <a:prstGeom prst="rect">
            <a:avLst/>
          </a:prstGeom>
          <a:gradFill>
            <a:gsLst>
              <a:gs pos="0">
                <a:srgbClr val="8A3463">
                  <a:alpha val="80000"/>
                </a:srgbClr>
              </a:gs>
              <a:gs pos="100000">
                <a:srgbClr val="02254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4D8126-FAA8-024D-8213-A8BBCCCB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1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EFD06-875A-4DE8-A4E3-2ADC812D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01812"/>
            <a:ext cx="6172200" cy="4589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FA9D4-C46F-476B-BEB2-5D6BBDE6C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1812"/>
            <a:ext cx="3932237" cy="45894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54151-A386-4F67-AA46-C136088E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4AB847-65C2-46E4-BB90-E8CD3064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78981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84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84C18-ACA0-4D52-8218-57586BF2B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09749"/>
            <a:ext cx="6172200" cy="4550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D7EF0-1A01-4163-BEA9-083B28AB7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8826E-E813-4924-A40B-68A649D1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1DDFE-ECF8-4C08-A0D7-57B405EE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252362" cy="1161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65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43AB33-F115-433E-AB58-BBFB8CDD1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1"/>
            <a:ext cx="12255191" cy="6913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0" y="0"/>
            <a:ext cx="12255190" cy="6913756"/>
          </a:xfrm>
          <a:prstGeom prst="rect">
            <a:avLst/>
          </a:prstGeom>
          <a:gradFill>
            <a:gsLst>
              <a:gs pos="0">
                <a:srgbClr val="2F5664">
                  <a:alpha val="80000"/>
                </a:srgbClr>
              </a:gs>
              <a:gs pos="100000">
                <a:srgbClr val="2F5664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9A31-8FA6-48F3-9388-95B782DB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D958CE-3809-0D44-859B-ABEC510FBC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4" y="-1734634"/>
            <a:ext cx="2247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baby in a car seat&#10;&#10;Description automatically generated with medium confidence">
            <a:extLst>
              <a:ext uri="{FF2B5EF4-FFF2-40B4-BE49-F238E27FC236}">
                <a16:creationId xmlns:a16="http://schemas.microsoft.com/office/drawing/2014/main" id="{6F30B346-BFF4-49FD-868F-886A8DF28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5C3DC">
                  <a:alpha val="77000"/>
                </a:srgbClr>
              </a:gs>
              <a:gs pos="100000">
                <a:srgbClr val="65C3D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9A31-8FA6-48F3-9388-95B782DB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A156DF-B95D-D244-9FC9-22DEB1E4D5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4" y="-1734634"/>
            <a:ext cx="2247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car&#10;&#10;Description automatically generated with medium confidence">
            <a:extLst>
              <a:ext uri="{FF2B5EF4-FFF2-40B4-BE49-F238E27FC236}">
                <a16:creationId xmlns:a16="http://schemas.microsoft.com/office/drawing/2014/main" id="{89FC73FC-2DAD-4D8B-8C62-B4ACD5795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EDA007-C19B-4055-930C-6522864ECFAB}"/>
              </a:ext>
            </a:extLst>
          </p:cNvPr>
          <p:cNvSpPr/>
          <p:nvPr userDrawn="1"/>
        </p:nvSpPr>
        <p:spPr>
          <a:xfrm>
            <a:off x="-6350" y="0"/>
            <a:ext cx="12192000" cy="6858000"/>
          </a:xfrm>
          <a:prstGeom prst="rect">
            <a:avLst/>
          </a:prstGeom>
          <a:gradFill>
            <a:gsLst>
              <a:gs pos="0">
                <a:srgbClr val="DA6635">
                  <a:alpha val="70000"/>
                </a:srgbClr>
              </a:gs>
              <a:gs pos="100000">
                <a:srgbClr val="DA663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9A31-8FA6-48F3-9388-95B782DB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B644C-B0C3-7843-ABF9-D60ABBD321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4" y="-1734634"/>
            <a:ext cx="2247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EFD06-875A-4DE8-A4E3-2ADC812D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01812"/>
            <a:ext cx="6172200" cy="4589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FA9D4-C46F-476B-BEB2-5D6BBDE6C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1812"/>
            <a:ext cx="3932237" cy="45894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54151-A386-4F67-AA46-C136088E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4AB847-65C2-46E4-BB90-E8CD3064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78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6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84C18-ACA0-4D52-8218-57586BF2B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09749"/>
            <a:ext cx="6172200" cy="4550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D7EF0-1A01-4163-BEA9-083B28AB7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8826E-E813-4924-A40B-68A649D1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594" y="6517541"/>
            <a:ext cx="9027920" cy="340459"/>
          </a:xfrm>
          <a:prstGeom prst="rect">
            <a:avLst/>
          </a:prstGeom>
        </p:spPr>
        <p:txBody>
          <a:bodyPr/>
          <a:lstStyle/>
          <a:p>
            <a:fld id="{7F894DDA-CED4-4793-8974-3E6BDB5749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1DDFE-ECF8-4C08-A0D7-57B405EE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252362" cy="1161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48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9132-A82C-4CF3-A16F-861526ED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0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4DE77B-DFD9-44A7-9DF7-84F9B6D32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1062681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81000" y="1371600"/>
            <a:ext cx="11429999" cy="47781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800"/>
              </a:spcBef>
              <a:buClr>
                <a:srgbClr val="57C2F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-228594">
              <a:lnSpc>
                <a:spcPct val="100000"/>
              </a:lnSpc>
              <a:spcBef>
                <a:spcPts val="1800"/>
              </a:spcBef>
              <a:buClr>
                <a:srgbClr val="57C2F7"/>
              </a:buClr>
              <a:buFont typeface="Calibri" panose="020F0502020204030204" pitchFamily="34" charset="0"/>
              <a:buChar char="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-228594">
              <a:lnSpc>
                <a:spcPct val="100000"/>
              </a:lnSpc>
              <a:spcBef>
                <a:spcPts val="1800"/>
              </a:spcBef>
              <a:buClr>
                <a:srgbClr val="57C2F7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377" indent="-228594">
              <a:lnSpc>
                <a:spcPct val="100000"/>
              </a:lnSpc>
              <a:spcBef>
                <a:spcPts val="1800"/>
              </a:spcBef>
              <a:buClr>
                <a:srgbClr val="008157"/>
              </a:buClr>
              <a:buFont typeface="Wingdings" panose="05000000000000000000" pitchFamily="2" charset="2"/>
              <a:buChar char="ü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2971" indent="-228594">
              <a:lnSpc>
                <a:spcPct val="100000"/>
              </a:lnSpc>
              <a:spcBef>
                <a:spcPts val="1800"/>
              </a:spcBef>
              <a:buClr>
                <a:srgbClr val="008157"/>
              </a:buClr>
              <a:buFont typeface="Wingdings" panose="05000000000000000000" pitchFamily="2" charset="2"/>
              <a:buChar char="Ø"/>
              <a:tabLst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11739"/>
            <a:ext cx="12192000" cy="457199"/>
          </a:xfrm>
          <a:prstGeom prst="rect">
            <a:avLst/>
          </a:prstGeom>
          <a:solidFill>
            <a:srgbClr val="0F437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05248BF-063F-4D5C-83FD-259AD34F8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8500" y="6436715"/>
            <a:ext cx="36644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C4F9D6-DFFE-4E06-AB2B-D1E3BE398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814E67-A084-4EFD-8042-6FC732A8DE52}"/>
              </a:ext>
            </a:extLst>
          </p:cNvPr>
          <p:cNvSpPr/>
          <p:nvPr userDrawn="1"/>
        </p:nvSpPr>
        <p:spPr>
          <a:xfrm>
            <a:off x="-1" y="0"/>
            <a:ext cx="12192000" cy="1062681"/>
          </a:xfrm>
          <a:prstGeom prst="rect">
            <a:avLst/>
          </a:prstGeom>
          <a:solidFill>
            <a:srgbClr val="0F437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80025"/>
            <a:ext cx="9841302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400" b="0" i="0" cap="none" spc="100" baseline="0">
                <a:solidFill>
                  <a:schemeClr val="bg1"/>
                </a:solidFill>
                <a:latin typeface="Impact" panose="020B0806030902050204" pitchFamily="34" charset="0"/>
                <a:ea typeface="Cambria Math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0D427-16D6-465F-AE75-8FEDA77E2E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0" y="6409852"/>
            <a:ext cx="896294" cy="4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3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baby in a car seat&#10;&#10;Description automatically generated with medium confidence">
            <a:extLst>
              <a:ext uri="{FF2B5EF4-FFF2-40B4-BE49-F238E27FC236}">
                <a16:creationId xmlns:a16="http://schemas.microsoft.com/office/drawing/2014/main" id="{6F30B346-BFF4-49FD-868F-886A8DF28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5ACD-7494-4E81-9EC2-F798F5463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0BAF9">
                  <a:alpha val="69000"/>
                </a:srgbClr>
              </a:gs>
              <a:gs pos="100000">
                <a:srgbClr val="1F5B79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4EEFD5-3B7C-EA43-96AB-BF3AEB0F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5AA7A8-639A-F841-A1BA-4783FD2CE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54" y="1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4F82F6-F745-F14B-87CA-4C93F11F1E89}"/>
              </a:ext>
            </a:extLst>
          </p:cNvPr>
          <p:cNvSpPr/>
          <p:nvPr userDrawn="1"/>
        </p:nvSpPr>
        <p:spPr>
          <a:xfrm>
            <a:off x="0" y="-1"/>
            <a:ext cx="12221554" cy="6858000"/>
          </a:xfrm>
          <a:prstGeom prst="rect">
            <a:avLst/>
          </a:prstGeom>
          <a:gradFill>
            <a:gsLst>
              <a:gs pos="0">
                <a:srgbClr val="6D5B99">
                  <a:alpha val="70000"/>
                </a:srgbClr>
              </a:gs>
              <a:gs pos="100000">
                <a:srgbClr val="4E41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86CAAF-7466-734E-954C-572BABC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41E298-C7D8-E84B-94DE-22857E54A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1" y="0"/>
            <a:ext cx="1219199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EDA007-C19B-4055-930C-6522864ECFAB}"/>
              </a:ext>
            </a:extLst>
          </p:cNvPr>
          <p:cNvSpPr/>
          <p:nvPr userDrawn="1"/>
        </p:nvSpPr>
        <p:spPr>
          <a:xfrm>
            <a:off x="-6350" y="-1"/>
            <a:ext cx="12192000" cy="6858000"/>
          </a:xfrm>
          <a:prstGeom prst="rect">
            <a:avLst/>
          </a:prstGeom>
          <a:gradFill>
            <a:gsLst>
              <a:gs pos="0">
                <a:srgbClr val="1E5875">
                  <a:alpha val="56000"/>
                </a:srgbClr>
              </a:gs>
              <a:gs pos="100000">
                <a:srgbClr val="450E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EB22-DA26-4AF6-91E7-6EFF364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24E4-54EF-43EA-8C9A-C683B363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48E203-E860-E942-BA23-61E89E73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F780-535D-4516-93DF-70828780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52362" cy="1169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FB419-B455-4E2C-85E1-2A24603DE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7E597-619B-49DF-8141-5EC011961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51866-6FA8-584A-AE57-830B8885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165884-440B-AC49-B15F-EE8C3D48A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177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0C7F17-6E36-524A-9D39-1025CE0FF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22423"/>
            <a:ext cx="12192000" cy="531296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C136138-9755-6346-AB7D-6A80B2EDBB9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333" y="6411097"/>
            <a:ext cx="914400" cy="340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0EAD2-37FD-5E43-A1C8-23F6E8D9558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58" y="6350893"/>
            <a:ext cx="914400" cy="457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8995F-41FF-4B60-B998-B54E3B74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737074" cy="1177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27-66CA-4E09-838F-B3AA84ADB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5423"/>
            <a:ext cx="10515600" cy="4245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8B09EE0-444F-3245-A5BF-C211C32CB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1545" y="6417841"/>
            <a:ext cx="2868910" cy="340459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District One Safety Office</a:t>
            </a:r>
          </a:p>
        </p:txBody>
      </p:sp>
    </p:spTree>
    <p:extLst>
      <p:ext uri="{BB962C8B-B14F-4D97-AF65-F5344CB8AC3E}">
        <p14:creationId xmlns:p14="http://schemas.microsoft.com/office/powerpoint/2010/main" val="51248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165884-440B-AC49-B15F-EE8C3D48A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177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0C7F17-6E36-524A-9D39-1025CE0FF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22423"/>
            <a:ext cx="12192000" cy="531296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C136138-9755-6346-AB7D-6A80B2EDBB9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333" y="6411097"/>
            <a:ext cx="914400" cy="340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0EAD2-37FD-5E43-A1C8-23F6E8D9558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58" y="6350893"/>
            <a:ext cx="914400" cy="457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8995F-41FF-4B60-B998-B54E3B74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737074" cy="1177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27-66CA-4E09-838F-B3AA84ADB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5423"/>
            <a:ext cx="10515600" cy="4245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8B09EE0-444F-3245-A5BF-C211C32CB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0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165884-440B-AC49-B15F-EE8C3D48A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177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0C7F17-6E36-524A-9D39-1025CE0FF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22423"/>
            <a:ext cx="12192000" cy="531296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C136138-9755-6346-AB7D-6A80B2EDBB9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333" y="6411097"/>
            <a:ext cx="914400" cy="340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0EAD2-37FD-5E43-A1C8-23F6E8D9558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58" y="6350893"/>
            <a:ext cx="914400" cy="457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8995F-41FF-4B60-B998-B54E3B74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737074" cy="1177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27-66CA-4E09-838F-B3AA84ADB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5423"/>
            <a:ext cx="10515600" cy="4245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8B09EE0-444F-3245-A5BF-C211C32CB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4642" y="6436516"/>
            <a:ext cx="1221824" cy="34045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7F894DDA-CED4-4793-8974-3E6BDB57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2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7C9A-CB23-B7FC-B292-BD013188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Safety Studies Conducted – SR 80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3DB4C-86DF-4EFF-1FAE-D286C0961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62" y="1247734"/>
            <a:ext cx="4296502" cy="505701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800">
                <a:solidFill>
                  <a:srgbClr val="4A2D5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Veronica Shoemaker Blvd to Ortiz Ave, and at Kingston Dr was studied and finalized in </a:t>
            </a:r>
            <a:r>
              <a:rPr lang="en-US" sz="2800" u="sng">
                <a:solidFill>
                  <a:srgbClr val="4A2D5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Dec 2017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>
              <a:solidFill>
                <a:srgbClr val="4A2D5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>
                <a:solidFill>
                  <a:srgbClr val="4A2D5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East Riverside Dr to Veronica Shoemaker Blvd was studied and finalized in </a:t>
            </a:r>
            <a:r>
              <a:rPr lang="en-US" sz="2800" u="sng">
                <a:solidFill>
                  <a:srgbClr val="4A2D5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Jun 2023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>
              <a:solidFill>
                <a:srgbClr val="4A2D5C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>
                <a:solidFill>
                  <a:srgbClr val="4A2D5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Ortiz Ave to Shoreland Dr the study was studied and finalized in </a:t>
            </a:r>
            <a:r>
              <a:rPr lang="en-US" sz="2800" u="sng">
                <a:solidFill>
                  <a:srgbClr val="4A2D5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Feb 2024</a:t>
            </a:r>
            <a:endParaRPr lang="en-US" sz="2800" u="sng">
              <a:solidFill>
                <a:srgbClr val="4A2D5C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252A8-4227-73F3-F166-5B8DF97F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4DDA-CED4-4793-8974-3E6BDB5749C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EAA276-49D9-9B2C-F13D-BC57A8600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>
          <a:xfrm>
            <a:off x="4454764" y="1247734"/>
            <a:ext cx="7737236" cy="48876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97534A-1DEE-9D34-DA83-ACABBDABAB8C}"/>
              </a:ext>
            </a:extLst>
          </p:cNvPr>
          <p:cNvSpPr txBox="1"/>
          <p:nvPr/>
        </p:nvSpPr>
        <p:spPr>
          <a:xfrm rot="19838097">
            <a:off x="6063675" y="5021630"/>
            <a:ext cx="584775" cy="88387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en-US" sz="1400">
                <a:solidFill>
                  <a:srgbClr val="4A2D5C"/>
                </a:solidFill>
              </a:rPr>
              <a:t>Veronica </a:t>
            </a:r>
            <a:r>
              <a:rPr lang="en-US" sz="1200">
                <a:solidFill>
                  <a:srgbClr val="4A2D5C"/>
                </a:solidFill>
              </a:rPr>
              <a:t>Shoemaker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9BBE8-B44D-1E4B-3AB8-C3FD724716D8}"/>
              </a:ext>
            </a:extLst>
          </p:cNvPr>
          <p:cNvSpPr txBox="1"/>
          <p:nvPr/>
        </p:nvSpPr>
        <p:spPr>
          <a:xfrm rot="19658064">
            <a:off x="9073686" y="3189077"/>
            <a:ext cx="369332" cy="735223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en-US" sz="1200">
                <a:solidFill>
                  <a:srgbClr val="4A2D5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Ortiz Ave</a:t>
            </a:r>
            <a:endParaRPr lang="en-US" sz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ED0C8-C6C0-8FA9-8EB1-D60F438CD36B}"/>
              </a:ext>
            </a:extLst>
          </p:cNvPr>
          <p:cNvSpPr txBox="1"/>
          <p:nvPr/>
        </p:nvSpPr>
        <p:spPr>
          <a:xfrm>
            <a:off x="4597142" y="4719890"/>
            <a:ext cx="400110" cy="1000125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en-US" sz="1400">
                <a:solidFill>
                  <a:srgbClr val="4A2D5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Riverside Dr</a:t>
            </a:r>
            <a:endParaRPr lang="en-US" sz="1400"/>
          </a:p>
        </p:txBody>
      </p:sp>
      <p:pic>
        <p:nvPicPr>
          <p:cNvPr id="5" name="Picture 2" descr="North Arrow Vector Art, Icons, and Graphics for Free Download">
            <a:extLst>
              <a:ext uri="{FF2B5EF4-FFF2-40B4-BE49-F238E27FC236}">
                <a16:creationId xmlns:a16="http://schemas.microsoft.com/office/drawing/2014/main" id="{F01D01A6-E2D2-5675-6ED3-0AB2FFB96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436" y="5291841"/>
            <a:ext cx="843564" cy="843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3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39E30-9C97-150C-39CC-C0A53D54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067800" cy="1178011"/>
          </a:xfrm>
        </p:spPr>
        <p:txBody>
          <a:bodyPr>
            <a:normAutofit fontScale="90000"/>
          </a:bodyPr>
          <a:lstStyle/>
          <a:p>
            <a:r>
              <a:rPr lang="en-US"/>
              <a:t>SR 80 from Veronica Shoemaker Blvd to Kingston 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01EDF-58EF-F589-F530-BB884CA4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4DDA-CED4-4793-8974-3E6BDB5749C8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4ADA9C-9C7B-E10A-0AC4-A264A5D63BF5}"/>
              </a:ext>
            </a:extLst>
          </p:cNvPr>
          <p:cNvGrpSpPr/>
          <p:nvPr/>
        </p:nvGrpSpPr>
        <p:grpSpPr>
          <a:xfrm>
            <a:off x="4019550" y="1247013"/>
            <a:ext cx="7461504" cy="2267712"/>
            <a:chOff x="4572000" y="856488"/>
            <a:chExt cx="7461504" cy="22677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3DA3E0-656F-6C90-A4D3-5879C99E0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856488"/>
              <a:ext cx="7461504" cy="226771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38100" cap="sq">
              <a:solidFill>
                <a:srgbClr val="208EE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7" name="Picture 6" descr="A black and grey square with black circles&#10;&#10;Description automatically generated">
              <a:extLst>
                <a:ext uri="{FF2B5EF4-FFF2-40B4-BE49-F238E27FC236}">
                  <a16:creationId xmlns:a16="http://schemas.microsoft.com/office/drawing/2014/main" id="{2EE169B0-9354-8BC8-6E3B-0BAA4229A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471" y="1828800"/>
              <a:ext cx="337374" cy="33690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1074F63-5AFD-4097-F0F5-56CF5ABCB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867" y="3750955"/>
            <a:ext cx="7461504" cy="2267712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208EE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2782B-5566-A25B-EB1F-DF3DE21AA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61" y="2246718"/>
            <a:ext cx="1259023" cy="299360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208EE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BB140-A733-3C33-2F17-42D5CC385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040" y="3225725"/>
            <a:ext cx="1259022" cy="299360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208EE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2A8936-0D47-884E-61B1-65030B8FDBDF}"/>
              </a:ext>
            </a:extLst>
          </p:cNvPr>
          <p:cNvGrpSpPr/>
          <p:nvPr/>
        </p:nvGrpSpPr>
        <p:grpSpPr>
          <a:xfrm>
            <a:off x="-193929" y="20177"/>
            <a:ext cx="5730975" cy="1848238"/>
            <a:chOff x="355337" y="-454600"/>
            <a:chExt cx="5071599" cy="1848238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31440C96-8BB5-A66D-48DF-C6FC5785EC43}"/>
                </a:ext>
              </a:extLst>
            </p:cNvPr>
            <p:cNvSpPr txBox="1"/>
            <p:nvPr/>
          </p:nvSpPr>
          <p:spPr>
            <a:xfrm>
              <a:off x="355337" y="-454600"/>
              <a:ext cx="5071599" cy="4229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593"/>
                </a:lnSpc>
              </a:pPr>
              <a:endParaRPr lang="en-US" sz="2600" spc="-20">
                <a:solidFill>
                  <a:srgbClr val="1F497D"/>
                </a:solidFill>
                <a:latin typeface="Franklin Gothic Demi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4D91536C-3E0E-2215-7123-6C86A9C406FB}"/>
                </a:ext>
              </a:extLst>
            </p:cNvPr>
            <p:cNvSpPr txBox="1"/>
            <p:nvPr/>
          </p:nvSpPr>
          <p:spPr>
            <a:xfrm>
              <a:off x="356785" y="1128950"/>
              <a:ext cx="3382044" cy="2646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 defTabSz="609630">
                <a:lnSpc>
                  <a:spcPts val="2160"/>
                </a:lnSpc>
              </a:pPr>
              <a:endParaRPr lang="en-US" spc="17" dirty="0">
                <a:solidFill>
                  <a:srgbClr val="1A75BC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05A59909-BB4F-BF3C-0520-A4808EE84342}"/>
                </a:ext>
              </a:extLst>
            </p:cNvPr>
            <p:cNvSpPr txBox="1"/>
            <p:nvPr/>
          </p:nvSpPr>
          <p:spPr>
            <a:xfrm>
              <a:off x="1112958" y="955814"/>
              <a:ext cx="2905733" cy="106323"/>
            </a:xfrm>
            <a:prstGeom prst="rect">
              <a:avLst/>
            </a:prstGeom>
            <a:solidFill>
              <a:srgbClr val="71AAE0"/>
            </a:solidFill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200C377-CB43-1EE5-94D5-8A3661BCF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598" y="5626170"/>
            <a:ext cx="758952" cy="752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16BF32-A622-1CAE-3F66-A81593760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550" y="5626170"/>
            <a:ext cx="758952" cy="752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EE8AAD-A9DB-7EC1-2D29-FF34CC46A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550" y="5626169"/>
            <a:ext cx="758952" cy="752550"/>
          </a:xfrm>
          <a:prstGeom prst="rect">
            <a:avLst/>
          </a:prstGeom>
        </p:spPr>
      </p:pic>
      <p:pic>
        <p:nvPicPr>
          <p:cNvPr id="18" name="Picture 17" descr="A black and grey square with black circles&#10;&#10;Description automatically generated">
            <a:extLst>
              <a:ext uri="{FF2B5EF4-FFF2-40B4-BE49-F238E27FC236}">
                <a16:creationId xmlns:a16="http://schemas.microsoft.com/office/drawing/2014/main" id="{9E0C0BEA-5B4A-9B10-BF94-BDED4D5D4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0" y="2212418"/>
            <a:ext cx="337374" cy="336902"/>
          </a:xfrm>
          <a:prstGeom prst="rect">
            <a:avLst/>
          </a:prstGeom>
        </p:spPr>
      </p:pic>
      <p:pic>
        <p:nvPicPr>
          <p:cNvPr id="19" name="Picture 18" descr="A black and grey square with black circles&#10;&#10;Description automatically generated">
            <a:extLst>
              <a:ext uri="{FF2B5EF4-FFF2-40B4-BE49-F238E27FC236}">
                <a16:creationId xmlns:a16="http://schemas.microsoft.com/office/drawing/2014/main" id="{4A06188B-38CB-4CE7-E2CF-3A9CB2D3C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105" y="2223089"/>
            <a:ext cx="337374" cy="336902"/>
          </a:xfrm>
          <a:prstGeom prst="rect">
            <a:avLst/>
          </a:prstGeom>
        </p:spPr>
      </p:pic>
      <p:pic>
        <p:nvPicPr>
          <p:cNvPr id="20" name="Picture 19" descr="A black and grey square with black circles&#10;&#10;Description automatically generated">
            <a:extLst>
              <a:ext uri="{FF2B5EF4-FFF2-40B4-BE49-F238E27FC236}">
                <a16:creationId xmlns:a16="http://schemas.microsoft.com/office/drawing/2014/main" id="{232356CD-9DC5-3D3E-3062-BB70403F7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5" y="4716360"/>
            <a:ext cx="337374" cy="336902"/>
          </a:xfrm>
          <a:prstGeom prst="rect">
            <a:avLst/>
          </a:prstGeom>
        </p:spPr>
      </p:pic>
      <p:pic>
        <p:nvPicPr>
          <p:cNvPr id="21" name="Picture 20" descr="A black and grey square with black circles&#10;&#10;Description automatically generated">
            <a:extLst>
              <a:ext uri="{FF2B5EF4-FFF2-40B4-BE49-F238E27FC236}">
                <a16:creationId xmlns:a16="http://schemas.microsoft.com/office/drawing/2014/main" id="{920F22DC-AA7D-0709-DE1A-54F6609179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85" y="4730647"/>
            <a:ext cx="337374" cy="336902"/>
          </a:xfrm>
          <a:prstGeom prst="rect">
            <a:avLst/>
          </a:prstGeom>
        </p:spPr>
      </p:pic>
      <p:pic>
        <p:nvPicPr>
          <p:cNvPr id="22" name="Picture 21" descr="A black and grey square with black circles&#10;&#10;Description automatically generated">
            <a:extLst>
              <a:ext uri="{FF2B5EF4-FFF2-40B4-BE49-F238E27FC236}">
                <a16:creationId xmlns:a16="http://schemas.microsoft.com/office/drawing/2014/main" id="{02340347-2179-1532-2AC0-35BE96A74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15" y="4740172"/>
            <a:ext cx="337374" cy="3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Target Zero">
      <a:dk1>
        <a:srgbClr val="000000"/>
      </a:dk1>
      <a:lt1>
        <a:sysClr val="window" lastClr="FFFFFF"/>
      </a:lt1>
      <a:dk2>
        <a:srgbClr val="002543"/>
      </a:dk2>
      <a:lt2>
        <a:srgbClr val="E7E6E6"/>
      </a:lt2>
      <a:accent1>
        <a:srgbClr val="4A2D5C"/>
      </a:accent1>
      <a:accent2>
        <a:srgbClr val="134C5C"/>
      </a:accent2>
      <a:accent3>
        <a:srgbClr val="E36526"/>
      </a:accent3>
      <a:accent4>
        <a:srgbClr val="9D4AD3"/>
      </a:accent4>
      <a:accent5>
        <a:srgbClr val="67C6E0"/>
      </a:accent5>
      <a:accent6>
        <a:srgbClr val="BEB8B4"/>
      </a:accent6>
      <a:hlink>
        <a:srgbClr val="6D5B99"/>
      </a:hlink>
      <a:folHlink>
        <a:srgbClr val="A69A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rgetZero_Presentation Template.potx" id="{07CD1D7E-3CA4-4DED-91E2-BAD8D65D656D}" vid="{767B4AEF-0E96-4BAF-ADFA-07D97067BD21}"/>
    </a:ext>
  </a:extLst>
</a:theme>
</file>

<file path=ppt/theme/theme2.xml><?xml version="1.0" encoding="utf-8"?>
<a:theme xmlns:a="http://schemas.openxmlformats.org/drawingml/2006/main" name="2_Office Theme">
  <a:themeElements>
    <a:clrScheme name="Target Zero">
      <a:dk1>
        <a:srgbClr val="000000"/>
      </a:dk1>
      <a:lt1>
        <a:sysClr val="window" lastClr="FFFFFF"/>
      </a:lt1>
      <a:dk2>
        <a:srgbClr val="002543"/>
      </a:dk2>
      <a:lt2>
        <a:srgbClr val="E7E6E6"/>
      </a:lt2>
      <a:accent1>
        <a:srgbClr val="4A2D5C"/>
      </a:accent1>
      <a:accent2>
        <a:srgbClr val="134C5C"/>
      </a:accent2>
      <a:accent3>
        <a:srgbClr val="E36526"/>
      </a:accent3>
      <a:accent4>
        <a:srgbClr val="9D4AD3"/>
      </a:accent4>
      <a:accent5>
        <a:srgbClr val="67C6E0"/>
      </a:accent5>
      <a:accent6>
        <a:srgbClr val="BEB8B4"/>
      </a:accent6>
      <a:hlink>
        <a:srgbClr val="6D5B99"/>
      </a:hlink>
      <a:folHlink>
        <a:srgbClr val="A69A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rgetZero_Presentation Template.potx" id="{07CD1D7E-3CA4-4DED-91E2-BAD8D65D656D}" vid="{767B4AEF-0E96-4BAF-ADFA-07D97067BD21}"/>
    </a:ext>
  </a:extLst>
</a:theme>
</file>

<file path=ppt/theme/theme3.xml><?xml version="1.0" encoding="utf-8"?>
<a:theme xmlns:a="http://schemas.openxmlformats.org/drawingml/2006/main" name="3_Office Theme">
  <a:themeElements>
    <a:clrScheme name="Target Zero">
      <a:dk1>
        <a:srgbClr val="000000"/>
      </a:dk1>
      <a:lt1>
        <a:sysClr val="window" lastClr="FFFFFF"/>
      </a:lt1>
      <a:dk2>
        <a:srgbClr val="002543"/>
      </a:dk2>
      <a:lt2>
        <a:srgbClr val="E7E6E6"/>
      </a:lt2>
      <a:accent1>
        <a:srgbClr val="4A2D5C"/>
      </a:accent1>
      <a:accent2>
        <a:srgbClr val="134C5C"/>
      </a:accent2>
      <a:accent3>
        <a:srgbClr val="E36526"/>
      </a:accent3>
      <a:accent4>
        <a:srgbClr val="9D4AD3"/>
      </a:accent4>
      <a:accent5>
        <a:srgbClr val="67C6E0"/>
      </a:accent5>
      <a:accent6>
        <a:srgbClr val="BEB8B4"/>
      </a:accent6>
      <a:hlink>
        <a:srgbClr val="6D5B99"/>
      </a:hlink>
      <a:folHlink>
        <a:srgbClr val="A69A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rgetZero_Presentation Template.potx" id="{07CD1D7E-3CA4-4DED-91E2-BAD8D65D656D}" vid="{767B4AEF-0E96-4BAF-ADFA-07D97067BD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71</Words>
  <Application>Microsoft Office PowerPoint</Application>
  <PresentationFormat>Widescreen</PresentationFormat>
  <Paragraphs>14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Calibri</vt:lpstr>
      <vt:lpstr>Franklin Gothic Demi</vt:lpstr>
      <vt:lpstr>Impact</vt:lpstr>
      <vt:lpstr>Symbol</vt:lpstr>
      <vt:lpstr>Wingdings</vt:lpstr>
      <vt:lpstr>1_Office Theme</vt:lpstr>
      <vt:lpstr>2_Office Theme</vt:lpstr>
      <vt:lpstr>3_Office Theme</vt:lpstr>
      <vt:lpstr>Safety Studies Conducted – SR 80 </vt:lpstr>
      <vt:lpstr>SR 80 from Veronica Shoemaker Blvd to Kingston Dr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Mills, Nicole</dc:creator>
  <cp:lastModifiedBy>Pichette, Patricia</cp:lastModifiedBy>
  <cp:revision>7</cp:revision>
  <cp:lastPrinted>2024-03-18T17:55:37Z</cp:lastPrinted>
  <dcterms:created xsi:type="dcterms:W3CDTF">2020-02-26T21:36:46Z</dcterms:created>
  <dcterms:modified xsi:type="dcterms:W3CDTF">2025-06-18T19:17:58Z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RiskLevel">
    <vt:lpwstr/>
  </property>
  <property fmtid="{D5CDD505-2E9C-101B-9397-08002B2CF9AE}" pid="3" name="DocRiskLevelWizardText">
    <vt:lpwstr>Atkins Baseline</vt:lpwstr>
  </property>
  <property fmtid="{D5CDD505-2E9C-101B-9397-08002B2CF9AE}" pid="4" name="DocRiskLevelWizardMarker">
    <vt:lpwstr/>
  </property>
</Properties>
</file>